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sldIdLst>
    <p:sldId id="256" r:id="rId2"/>
    <p:sldId id="257" r:id="rId3"/>
    <p:sldId id="318" r:id="rId4"/>
    <p:sldId id="319" r:id="rId5"/>
    <p:sldId id="258" r:id="rId6"/>
    <p:sldId id="259" r:id="rId7"/>
    <p:sldId id="260" r:id="rId8"/>
    <p:sldId id="261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6" r:id="rId52"/>
    <p:sldId id="305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inur Amr Ahmed Al-Ghorab 1701111" initials="MAAA1" lastIdx="1" clrIdx="0">
    <p:extLst>
      <p:ext uri="{19B8F6BF-5375-455C-9EA6-DF929625EA0E}">
        <p15:presenceInfo xmlns:p15="http://schemas.microsoft.com/office/powerpoint/2012/main" userId="Mahinur Amr Ahmed Al-Ghorab 170111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40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3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2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8504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21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99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0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32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5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2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85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7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0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2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1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1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1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75BDEF1-D639-4B6E-AEB8-A2748144C4A5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2D4DA-1EF8-4878-BE67-49BF1A7D1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70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15741" y="303341"/>
            <a:ext cx="5406228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>
                <a:latin typeface="Bahnschrift SemiBold Condensed" panose="020B0502040204020203" pitchFamily="34" charset="0"/>
              </a:rPr>
              <a:t>Software Engineering Project</a:t>
            </a:r>
            <a:endParaRPr lang="en-US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7519" y="1242297"/>
            <a:ext cx="919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stellar" panose="020A0402060406010301" pitchFamily="18" charset="0"/>
              </a:rPr>
              <a:t>Ain Shams Hospital Management System</a:t>
            </a:r>
            <a:endParaRPr lang="en-US" sz="2800" dirty="0">
              <a:latin typeface="Castellar" panose="020A0402060406010301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889" y="2095499"/>
            <a:ext cx="4241035" cy="4084236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2986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5736" y="698739"/>
            <a:ext cx="3815468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3) Get Services/ Surgery/ Lab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75" y="1647825"/>
            <a:ext cx="64796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 views different services and laboratories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 chooses a service and </a:t>
            </a:r>
            <a:r>
              <a:rPr lang="en-US" dirty="0" smtClean="0"/>
              <a:t>lab.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Pays </a:t>
            </a:r>
            <a:r>
              <a:rPr lang="en-US" dirty="0"/>
              <a:t>fees </a:t>
            </a:r>
            <a:r>
              <a:rPr lang="en-US" dirty="0" smtClean="0"/>
              <a:t>for </a:t>
            </a:r>
            <a:r>
              <a:rPr lang="en-US" dirty="0"/>
              <a:t>the laboratories /surgery offline or online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Views his </a:t>
            </a:r>
            <a:r>
              <a:rPr lang="en-US" dirty="0"/>
              <a:t>profile and edit it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Views the </a:t>
            </a:r>
            <a:r>
              <a:rPr lang="en-US" dirty="0"/>
              <a:t>followed doctor list and their schedules.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26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rvices and surge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1668" y="2924355"/>
            <a:ext cx="3919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astellar" panose="020A0402060406010301" pitchFamily="18" charset="0"/>
              </a:rPr>
              <a:t>Doctor</a:t>
            </a:r>
          </a:p>
        </p:txBody>
      </p:sp>
    </p:spTree>
    <p:extLst>
      <p:ext uri="{BB962C8B-B14F-4D97-AF65-F5344CB8AC3E}">
        <p14:creationId xmlns:p14="http://schemas.microsoft.com/office/powerpoint/2010/main" val="398267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3836" y="70089"/>
            <a:ext cx="3449983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1) Login / View Schedules 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doctor -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299" y="581025"/>
            <a:ext cx="11159066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6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5736" y="98664"/>
            <a:ext cx="3449983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2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View Profile / Edit Profile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doctor -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578644"/>
            <a:ext cx="11163300" cy="627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4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00011" y="79614"/>
            <a:ext cx="3586238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3) View Emergency Section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3025" y="479724"/>
            <a:ext cx="890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emergency section, doctor can view the blood bank and emergency beds,</a:t>
            </a:r>
            <a:endParaRPr lang="en-US" dirty="0"/>
          </a:p>
        </p:txBody>
      </p:sp>
      <p:pic>
        <p:nvPicPr>
          <p:cNvPr id="4" name="doctor -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554" y="825103"/>
            <a:ext cx="10725151" cy="60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9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4836" y="89139"/>
            <a:ext cx="2723823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4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Search For Patient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doctor -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24" y="561975"/>
            <a:ext cx="11192933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1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5736" y="698739"/>
            <a:ext cx="4001416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5) View Patient’s Personal Data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7650" y="1838325"/>
            <a:ext cx="65966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Doctor can view patient’s personal and medical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Contact the patient.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Update medical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5712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ctor -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0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5186" y="98664"/>
            <a:ext cx="4788490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6) Transfer Patient to Another Hospital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doctor -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774" y="562570"/>
            <a:ext cx="11191875" cy="62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230" y="1731587"/>
            <a:ext cx="107083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Our project is a hospital management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Patients, doctors, specialists, staff members and the manager can use this system easily.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this presentation, we will present different use cases, their description and their simulation.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76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9961" y="89139"/>
            <a:ext cx="4628190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7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Transfer Patient to Another Doctor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89249"/>
            <a:ext cx="1192986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smtClean="0"/>
              <a:t>After transferring patient to another doctor, log in to the other’s doctor account to view the transferred patient. </a:t>
            </a:r>
            <a:endParaRPr lang="en-US" sz="1700" dirty="0"/>
          </a:p>
        </p:txBody>
      </p:sp>
      <p:pic>
        <p:nvPicPr>
          <p:cNvPr id="4" name="doctor -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2886" y="830158"/>
            <a:ext cx="10716164" cy="60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4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418" y="2857680"/>
            <a:ext cx="106939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astellar" panose="020A0402060406010301" pitchFamily="18" charset="0"/>
              </a:rPr>
              <a:t>Blood Bank Specialist</a:t>
            </a:r>
          </a:p>
        </p:txBody>
      </p:sp>
    </p:spTree>
    <p:extLst>
      <p:ext uri="{BB962C8B-B14F-4D97-AF65-F5344CB8AC3E}">
        <p14:creationId xmlns:p14="http://schemas.microsoft.com/office/powerpoint/2010/main" val="189301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4786" y="79614"/>
            <a:ext cx="3449983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Login / View Blood Units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6900" y="479724"/>
            <a:ext cx="84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Blood bank specialist can view different types and amounts of blood units</a:t>
            </a:r>
            <a:endParaRPr lang="en-US" dirty="0"/>
          </a:p>
        </p:txBody>
      </p:sp>
      <p:pic>
        <p:nvPicPr>
          <p:cNvPr id="4" name="blood bank -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525" y="825103"/>
            <a:ext cx="10725150" cy="60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1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6186" y="79614"/>
            <a:ext cx="3603872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2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Edit Amount of Blood Unit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1575" y="479724"/>
            <a:ext cx="907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Blood bank specialist can add to or subtract from the amount of any blood unit.</a:t>
            </a:r>
            <a:endParaRPr lang="en-US" dirty="0"/>
          </a:p>
        </p:txBody>
      </p:sp>
      <p:pic>
        <p:nvPicPr>
          <p:cNvPr id="4" name="blood bank -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833" y="832083"/>
            <a:ext cx="10712742" cy="60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2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0036" y="89139"/>
            <a:ext cx="2964273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3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Add New Blood Unit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blood bank -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439" y="552675"/>
            <a:ext cx="11209466" cy="63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0986" y="89139"/>
            <a:ext cx="2855269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4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Delete a Blood Unit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blood bank -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620" y="571500"/>
            <a:ext cx="11176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1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3418" y="2886255"/>
            <a:ext cx="6585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astellar" panose="020A0402060406010301" pitchFamily="18" charset="0"/>
              </a:rPr>
              <a:t>Lab Specialist</a:t>
            </a:r>
          </a:p>
        </p:txBody>
      </p:sp>
    </p:spTree>
    <p:extLst>
      <p:ext uri="{BB962C8B-B14F-4D97-AF65-F5344CB8AC3E}">
        <p14:creationId xmlns:p14="http://schemas.microsoft.com/office/powerpoint/2010/main" val="3836354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4774" y="136764"/>
            <a:ext cx="3647152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Login / Sort Lab Requests 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lab -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88" y="950752"/>
            <a:ext cx="10501774" cy="59072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86" y="536874"/>
            <a:ext cx="1129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 specialists can login and sort lab requests by any order. Here we sort them by ascending 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1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4786" y="79614"/>
            <a:ext cx="2805576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2) View Lab Requests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9824" y="479724"/>
            <a:ext cx="767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 specialist views a lab request and edit the status of the request.</a:t>
            </a:r>
            <a:endParaRPr lang="en-US" dirty="0"/>
          </a:p>
        </p:txBody>
      </p:sp>
      <p:pic>
        <p:nvPicPr>
          <p:cNvPr id="4" name="lab -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4" y="809030"/>
            <a:ext cx="10753725" cy="6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743" y="3057705"/>
            <a:ext cx="1210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astellar" panose="020A0402060406010301" pitchFamily="18" charset="0"/>
              </a:rPr>
              <a:t>Radiology Lab Specialist</a:t>
            </a:r>
          </a:p>
        </p:txBody>
      </p:sp>
    </p:spTree>
    <p:extLst>
      <p:ext uri="{BB962C8B-B14F-4D97-AF65-F5344CB8AC3E}">
        <p14:creationId xmlns:p14="http://schemas.microsoft.com/office/powerpoint/2010/main" val="213600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47686" y="555864"/>
            <a:ext cx="2475358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External Donations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5" y="1895475"/>
            <a:ext cx="4323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Donor enters personal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Enters the day of donation.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Sends request.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30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9524" y="89139"/>
            <a:ext cx="3647152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Login / Sort Lab Requests 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89249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Lab specialists can login and sort lab requests by any order. Here we sort them by descending status.</a:t>
            </a:r>
            <a:endParaRPr lang="en-US" dirty="0"/>
          </a:p>
        </p:txBody>
      </p:sp>
      <p:pic>
        <p:nvPicPr>
          <p:cNvPr id="4" name="radiology lab -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899" y="841177"/>
            <a:ext cx="10696575" cy="60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1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6575" y="123825"/>
            <a:ext cx="555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here, we sort them by ascending follow up.</a:t>
            </a:r>
            <a:endParaRPr lang="en-US" dirty="0"/>
          </a:p>
        </p:txBody>
      </p:sp>
      <p:pic>
        <p:nvPicPr>
          <p:cNvPr id="5" name="radiology lab -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775" y="546497"/>
            <a:ext cx="11220450" cy="631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4786" y="79614"/>
            <a:ext cx="2805576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2) View Lab Requests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3964" y="479724"/>
            <a:ext cx="880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Radiology lab specialist views a lab request and edit the status of the request.</a:t>
            </a:r>
            <a:endParaRPr lang="en-US" dirty="0"/>
          </a:p>
        </p:txBody>
      </p:sp>
      <p:pic>
        <p:nvPicPr>
          <p:cNvPr id="4" name="radiology lab -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1524" y="819745"/>
            <a:ext cx="10734675" cy="60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8718" y="2876730"/>
            <a:ext cx="55114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astellar" panose="020A0402060406010301" pitchFamily="18" charset="0"/>
              </a:rPr>
              <a:t>Front Desk</a:t>
            </a:r>
          </a:p>
        </p:txBody>
      </p:sp>
    </p:spTree>
    <p:extLst>
      <p:ext uri="{BB962C8B-B14F-4D97-AF65-F5344CB8AC3E}">
        <p14:creationId xmlns:p14="http://schemas.microsoft.com/office/powerpoint/2010/main" val="3553690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2524" y="784464"/>
            <a:ext cx="1494320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Sign Up 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49" y="2084537"/>
            <a:ext cx="10770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front desk member enters the special activation code to open the sign up page of staff.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Enters personal information and signup to open the front desk home page.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0283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-Case2 login as front de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6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86574" y="689214"/>
            <a:ext cx="5817618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2) Reserve Surgery Room and Allocate Room 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6225" y="1895475"/>
            <a:ext cx="98139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Front desk member enters time period he wants to reserve for a surgery room.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Enters time period he wants to reserve for a normal room and view available rooms.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Enters patient’s and doctor’s names and reserve the surgery and normal rooms.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 rooms information and the reservations are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95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-Reserve surgery room and ro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58174" y="70089"/>
            <a:ext cx="2672526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3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Search for Patient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3425" y="462985"/>
            <a:ext cx="982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Enter patient’s name and today’s date to know which room he’s in or if he’s not there.</a:t>
            </a:r>
            <a:endParaRPr lang="en-US" dirty="0"/>
          </a:p>
        </p:txBody>
      </p:sp>
      <p:pic>
        <p:nvPicPr>
          <p:cNvPr id="5" name="3-Search for patei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3425" y="825103"/>
            <a:ext cx="10725150" cy="60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4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2449" y="70089"/>
            <a:ext cx="3164649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4) Cancel a Reservation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0167" y="470199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Choose room or surgery and enter patient’s name to cancel his reservation.</a:t>
            </a:r>
            <a:endParaRPr lang="en-US" dirty="0"/>
          </a:p>
        </p:txBody>
      </p:sp>
      <p:pic>
        <p:nvPicPr>
          <p:cNvPr id="4" name="4-cancel reserv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809030"/>
            <a:ext cx="10753725" cy="6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n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9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2849" y="670164"/>
            <a:ext cx="4515980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5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Transfer Patient to Another Room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450" y="2068890"/>
            <a:ext cx="99155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Front desk member enters time period he wants to reserve for the other room and view available rooms.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Clicks transfer to enter the patients name he wants to transfer.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8650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-Case11 Transf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2949" y="70089"/>
            <a:ext cx="2335896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6) Allocate Room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6825" y="470199"/>
            <a:ext cx="892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 desk member can also allocate a room without reserving a surgery room.</a:t>
            </a:r>
            <a:endParaRPr lang="en-US" dirty="0"/>
          </a:p>
        </p:txBody>
      </p:sp>
      <p:pic>
        <p:nvPicPr>
          <p:cNvPr id="4" name="6-Case6 Reserve room only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787598"/>
            <a:ext cx="10791825" cy="60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9268" y="2781480"/>
            <a:ext cx="39757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astellar" panose="020A0402060406010301" pitchFamily="18" charset="0"/>
              </a:rPr>
              <a:t>Finance</a:t>
            </a:r>
          </a:p>
        </p:txBody>
      </p:sp>
    </p:spTree>
    <p:extLst>
      <p:ext uri="{BB962C8B-B14F-4D97-AF65-F5344CB8AC3E}">
        <p14:creationId xmlns:p14="http://schemas.microsoft.com/office/powerpoint/2010/main" val="3740273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3424" y="641589"/>
            <a:ext cx="1159292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1) Login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324" y="1898988"/>
            <a:ext cx="97440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finance member enters the special activation code to open the sign up page of staff.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Enters personal information and signup to open finance home page.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0398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-login as fina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5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10499" y="613014"/>
            <a:ext cx="3719288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2)View / Update Patient’s Bill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14525"/>
            <a:ext cx="9696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Finance member enters patient’s name and today’s date to show his bill up to this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Checks the payed item to update patient’s bill.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20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-Patient Bi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2974" y="584439"/>
            <a:ext cx="2223686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3) View Statistics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725" y="1409700"/>
            <a:ext cx="86725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Finance member enters the time period he wants to view the statistics of.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 can either choose Total to view total income coming from every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he can choose a specific type to view it’s statistics only.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37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te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6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1668" y="2924355"/>
            <a:ext cx="37822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astellar" panose="020A0402060406010301" pitchFamily="18" charset="0"/>
              </a:rPr>
              <a:t>Patient</a:t>
            </a:r>
          </a:p>
        </p:txBody>
      </p:sp>
    </p:spTree>
    <p:extLst>
      <p:ext uri="{BB962C8B-B14F-4D97-AF65-F5344CB8AC3E}">
        <p14:creationId xmlns:p14="http://schemas.microsoft.com/office/powerpoint/2010/main" val="2470629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5918" y="2810055"/>
            <a:ext cx="46009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astellar" panose="020A0402060406010301" pitchFamily="18" charset="0"/>
              </a:rPr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2844828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3424" y="641589"/>
            <a:ext cx="1422184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1</a:t>
            </a:r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) Sign Up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324" y="1898988"/>
            <a:ext cx="97440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manager </a:t>
            </a:r>
            <a:r>
              <a:rPr lang="en-US" dirty="0" smtClean="0"/>
              <a:t>enters the special activation code to open the sign up page of staff.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Enters personal information and signup to open manager home page.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3841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-login as mang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8674" y="70089"/>
            <a:ext cx="3082895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2) Search Staff Member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24933" y="470199"/>
            <a:ext cx="680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 enters staff member name to view his information.</a:t>
            </a:r>
            <a:endParaRPr lang="en-US" dirty="0"/>
          </a:p>
        </p:txBody>
      </p:sp>
      <p:pic>
        <p:nvPicPr>
          <p:cNvPr id="4" name="2-search staf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475" y="814388"/>
            <a:ext cx="10744200" cy="60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0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3899" y="89139"/>
            <a:ext cx="3025187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3) Delete Staff Member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3-Delete staf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725" y="541139"/>
            <a:ext cx="11229975" cy="63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0099" y="89139"/>
            <a:ext cx="2826415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4) Add Specialization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199" y="489249"/>
            <a:ext cx="1053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 enters specialization name and its code to add it. Couple of errors can happen. </a:t>
            </a:r>
            <a:endParaRPr lang="en-US" dirty="0"/>
          </a:p>
        </p:txBody>
      </p:sp>
      <p:pic>
        <p:nvPicPr>
          <p:cNvPr id="5" name="4-Add special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731" y="825103"/>
            <a:ext cx="10725150" cy="60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43874" y="89139"/>
            <a:ext cx="3105337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5) Delete Specialization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5-Delete specialization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725" y="546497"/>
            <a:ext cx="11220450" cy="631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0149" y="70089"/>
            <a:ext cx="2010487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6) Add Service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9450" y="403524"/>
            <a:ext cx="606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 enters service name and its price to add it.</a:t>
            </a:r>
            <a:endParaRPr lang="en-US" dirty="0"/>
          </a:p>
        </p:txBody>
      </p:sp>
      <p:pic>
        <p:nvPicPr>
          <p:cNvPr id="4" name="6--Add Servi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225" y="723305"/>
            <a:ext cx="10906125" cy="61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6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0549" y="79614"/>
            <a:ext cx="2608406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7) Edit Service Price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7-Edit pric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225" y="750093"/>
            <a:ext cx="10858500" cy="61079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6550" y="411966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 enters service name and its new price.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7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1049" y="70089"/>
            <a:ext cx="2289409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8) Delete Service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8-Delete Servi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775" y="541139"/>
            <a:ext cx="11229975" cy="63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5736" y="698739"/>
            <a:ext cx="2733441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1) Sign Up and Login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649" y="1751162"/>
            <a:ext cx="96920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patient enters the activation code (0000) to open the sign up page of patient.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Enters personal information and signup.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Logs in with email and password to open the patient home 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70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6774" y="79614"/>
            <a:ext cx="2089033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9) Add Hospital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3" name="9-Add hospit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350" y="530423"/>
            <a:ext cx="11249025" cy="63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6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5349" y="641589"/>
            <a:ext cx="2367956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10) View Statistics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250" y="2027188"/>
            <a:ext cx="89630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Manager enters the time period he wants to view the statistics of.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 can either choose Total to view total income coming from every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he can choose a specific type to view it’s statistics only.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13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tistics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3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9525" y="2809875"/>
            <a:ext cx="48654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Thank You </a:t>
            </a:r>
            <a:r>
              <a:rPr lang="en-US" sz="6000" dirty="0" smtClean="0">
                <a:effectLst>
                  <a:glow rad="139700">
                    <a:schemeClr val="bg1">
                      <a:alpha val="40000"/>
                    </a:schemeClr>
                  </a:glow>
                </a:effectLst>
                <a:sym typeface="Wingdings" panose="05000000000000000000" pitchFamily="2" charset="2"/>
              </a:rPr>
              <a:t></a:t>
            </a:r>
            <a:endParaRPr lang="en-US" sz="6000" dirty="0"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802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 up as pati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7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5736" y="698739"/>
            <a:ext cx="3114955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accent1"/>
                  </a:solidFill>
                </a:ln>
                <a:solidFill>
                  <a:schemeClr val="tx2">
                    <a:lumMod val="10000"/>
                  </a:schemeClr>
                </a:solidFill>
              </a:rPr>
              <a:t>2) Add an Appointment</a:t>
            </a:r>
            <a:endParaRPr lang="en-US" sz="2000" b="1" dirty="0">
              <a:ln>
                <a:solidFill>
                  <a:schemeClr val="accent1"/>
                </a:solidFill>
              </a:ln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456" y="1952625"/>
            <a:ext cx="73212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Patient can view different appointments for different doctors</a:t>
            </a:r>
            <a:r>
              <a:rPr lang="en-US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hooses </a:t>
            </a:r>
            <a:r>
              <a:rPr lang="en-US" dirty="0"/>
              <a:t>an appointment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Pays </a:t>
            </a:r>
            <a:r>
              <a:rPr lang="en-US" dirty="0"/>
              <a:t>fees for the appointment offline or online.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3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dd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3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910</Words>
  <Application>Microsoft Office PowerPoint</Application>
  <PresentationFormat>Widescreen</PresentationFormat>
  <Paragraphs>131</Paragraphs>
  <Slides>63</Slides>
  <Notes>0</Notes>
  <HiddenSlides>0</HiddenSlides>
  <MMClips>39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Bahnschrift SemiBold Condensed</vt:lpstr>
      <vt:lpstr>Castellar</vt:lpstr>
      <vt:lpstr>Century Gothic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Mahinur Amr Ahmed Al-Ghorab 1701111</dc:creator>
  <cp:lastModifiedBy>Mahinur Amr Ahmed Al-Ghorab 1701111</cp:lastModifiedBy>
  <cp:revision>42</cp:revision>
  <dcterms:created xsi:type="dcterms:W3CDTF">2021-01-13T16:29:43Z</dcterms:created>
  <dcterms:modified xsi:type="dcterms:W3CDTF">2021-01-14T01:11:11Z</dcterms:modified>
</cp:coreProperties>
</file>